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96C8A-DD89-413B-9F02-A8B5BD432DDC}" type="datetimeFigureOut">
              <a:rPr kumimoji="1" lang="ja-JP" altLang="en-US" smtClean="0"/>
              <a:t>2017/7/6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9D6E2-4AD4-4DA9-9B21-C0C67D9248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647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9D6E2-4AD4-4DA9-9B21-C0C67D9248A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5717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E28F56-DDC4-4B69-A4D7-0FFA65AF329A}" type="datetimeFigureOut">
              <a:rPr kumimoji="1" lang="ja-JP" altLang="en-US" smtClean="0"/>
              <a:t>2017/7/6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5BF070-B9BE-4ED7-AC0E-B4E2F0A8B0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827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6453336"/>
            <a:ext cx="9144000" cy="404664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ja-JP" altLang="en-US" dirty="0" smtClean="0"/>
              <a:t>マスター テキストの書式設定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491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9692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7985"/>
            <a:ext cx="9144000" cy="644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037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0"/>
            <a:ext cx="9160049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504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5" y="10269"/>
            <a:ext cx="9160049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376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71"/>
            <a:ext cx="9160049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465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44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101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898" cy="64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288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2" y="0"/>
            <a:ext cx="9130258" cy="643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630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" y="0"/>
            <a:ext cx="9160049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526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049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870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" y="16371"/>
            <a:ext cx="9160049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966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049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194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</Words>
  <Application>Microsoft Office PowerPoint</Application>
  <PresentationFormat>画面に合わせる (4:3)</PresentationFormat>
  <Paragraphs>1</Paragraphs>
  <Slides>11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5" baseType="lpstr">
      <vt:lpstr>ＭＳ Ｐゴシック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Windows ユーザー</dc:creator>
  <cp:lastModifiedBy>wakoues-06</cp:lastModifiedBy>
  <cp:revision>5</cp:revision>
  <dcterms:created xsi:type="dcterms:W3CDTF">2017-03-31T08:37:00Z</dcterms:created>
  <dcterms:modified xsi:type="dcterms:W3CDTF">2017-07-06T05:50:53Z</dcterms:modified>
</cp:coreProperties>
</file>